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image/tiff" Extension="tif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2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010" autoAdjust="0"/>
    <p:restoredTop sz="94660"/>
  </p:normalViewPr>
  <p:slideViewPr>
    <p:cSldViewPr snapToGrid="0">
      <p:cViewPr varScale="1">
        <p:scale>
          <a:sx n="71" d="100"/>
          <a:sy n="71" d="100"/>
        </p:scale>
        <p:origin x="51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 ?>
<Relationships xmlns="http://schemas.openxmlformats.org/package/2006/relationships">
  <Relationship Id="rId1" Target="slideMasters/slideMaster1.xml" Type="http://schemas.openxmlformats.org/officeDocument/2006/relationships/slideMaster"/>
  <Relationship Id="rId10" Target="slides/slide5.xml" Type="http://schemas.openxmlformats.org/officeDocument/2006/relationships/slide"/>
  <Relationship Id="rId11" Target="slides/slide6.xml" Type="http://schemas.openxmlformats.org/officeDocument/2006/relationships/slide"/>
  <Relationship Id="rId12" Target="slides/slide7.xml" Type="http://schemas.openxmlformats.org/officeDocument/2006/relationships/slide"/>
  <Relationship Id="rId13" Target="slides/slide8.xml" Type="http://schemas.openxmlformats.org/officeDocument/2006/relationships/slide"/>
  <Relationship Id="rId14" Target="slides/slide9.xml" Type="http://schemas.openxmlformats.org/officeDocument/2006/relationships/slide"/>
  <Relationship Id="rId15" Target="slides/slide10.xml" Type="http://schemas.openxmlformats.org/officeDocument/2006/relationships/slide"/>
  <Relationship Id="rId16" Target="slides/slide11.xml" Type="http://schemas.openxmlformats.org/officeDocument/2006/relationships/slide"/>
  <Relationship Id="rId17" Target="slides/slide12.xml" Type="http://schemas.openxmlformats.org/officeDocument/2006/relationships/slide"/>
  <Relationship Id="rId2" Target="slides/slide1.xml" Type="http://schemas.openxmlformats.org/officeDocument/2006/relationships/slide"/>
  <Relationship Id="rId3" Target="presProps.xml" Type="http://schemas.openxmlformats.org/officeDocument/2006/relationships/presProps"/>
  <Relationship Id="rId4" Target="viewProps.xml" Type="http://schemas.openxmlformats.org/officeDocument/2006/relationships/viewProps"/>
  <Relationship Id="rId5" Target="theme/theme1.xml" Type="http://schemas.openxmlformats.org/officeDocument/2006/relationships/theme"/>
  <Relationship Id="rId6" Target="tableStyles.xml" Type="http://schemas.openxmlformats.org/officeDocument/2006/relationships/tableStyles"/>
  <Relationship Id="rId7" Target="slides/slide2.xml" Type="http://schemas.openxmlformats.org/officeDocument/2006/relationships/slide"/>
  <Relationship Id="rId8" Target="slides/slide3.xml" Type="http://schemas.openxmlformats.org/officeDocument/2006/relationships/slide"/>
  <Relationship Id="rId9" Target="slides/slide4.xml" Type="http://schemas.openxmlformats.org/officeDocument/2006/relationships/slide"/>
</Relationships>

</file>

<file path=ppt/media/20a2ee61-b2e9-4d87-b055-a0bb2a5304d3.tif>
</file>

<file path=ppt/media/3aada249-0636-44eb-b46e-849d760aef62.tif>
</file>

<file path=ppt/media/5dbd6d39-bab8-4f23-8eea-0e530bb9877b.png>
</file>

<file path=ppt/media/5dbd6d39-bab8-4f23-8eea-0e530bb9877b.tif>
</file>

<file path=ppt/media/781a53fe-29f0-4663-a2e8-267e9deb67dc.tif>
</file>

<file path=ppt/media/895ca250-2524-42d7-8ddd-0430afe0227f.png>
</file>

<file path=ppt/media/947360cc-dcf7-4d58-8fcc-2ae251e62cd6.tif>
</file>

<file path=ppt/media/c5d999c7-1d70-470b-95e7-28568fe8eb0d.tif>
</file>

<file path=ppt/media/c718d64c-7f8d-4f34-a6ee-83b65529db61.tif>
</file>

<file path=ppt/media/cd4162a6-2e19-444f-a7f3-99fb20cdea2d.tif>
</file>

<file path=ppt/media/eed5a891-f91b-4bf2-8a41-b7043b935150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set"/>
          <p:cNvSpPr>
            <a:spLocks noGrp="1"/>
          </p:cNvSpPr>
          <p:nvPr>
            <p:ph type="title"/>
          </p:nvPr>
        </p:nvSpPr>
        <p:spPr>
          <a:xfrm>
            <a:off x="1093694" y="2429435"/>
            <a:ext cx="10668000" cy="905434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on method"/>
          <p:cNvSpPr>
            <a:spLocks noGrp="1"/>
          </p:cNvSpPr>
          <p:nvPr>
            <p:ph idx="1"/>
          </p:nvPr>
        </p:nvSpPr>
        <p:spPr>
          <a:xfrm>
            <a:off x="4085666" y="3541058"/>
            <a:ext cx="4446494" cy="11564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>
              <a:defRPr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11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ultivoxel"/>
          <p:cNvSpPr>
            <a:spLocks noGrp="1"/>
          </p:cNvSpPr>
          <p:nvPr>
            <p:ph type="pic" sz="quarter" idx="10"/>
          </p:nvPr>
        </p:nvSpPr>
        <p:spPr>
          <a:xfrm>
            <a:off x="169863" y="115503"/>
            <a:ext cx="11771312" cy="659009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910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f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setname"/>
          <p:cNvSpPr>
            <a:spLocks noGrp="1"/>
          </p:cNvSpPr>
          <p:nvPr>
            <p:ph type="title" hasCustomPrompt="1"/>
          </p:nvPr>
        </p:nvSpPr>
        <p:spPr>
          <a:xfrm>
            <a:off x="277907" y="203761"/>
            <a:ext cx="11599668" cy="1140945"/>
          </a:xfrm>
          <a:prstGeom prst="rect">
            <a:avLst/>
          </a:prstGeom>
        </p:spPr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Data info</a:t>
            </a:r>
            <a:endParaRPr lang="en-US" dirty="0"/>
          </a:p>
        </p:txBody>
      </p:sp>
      <p:sp>
        <p:nvSpPr>
          <p:cNvPr id="4" name="loginfo"/>
          <p:cNvSpPr>
            <a:spLocks noGrp="1"/>
          </p:cNvSpPr>
          <p:nvPr>
            <p:ph type="pic" sz="quarter" idx="10"/>
          </p:nvPr>
        </p:nvSpPr>
        <p:spPr>
          <a:xfrm>
            <a:off x="277907" y="2061882"/>
            <a:ext cx="5701272" cy="4329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himinfo"/>
          <p:cNvSpPr>
            <a:spLocks noGrp="1"/>
          </p:cNvSpPr>
          <p:nvPr>
            <p:ph type="pic" sz="quarter" idx="11"/>
          </p:nvPr>
        </p:nvSpPr>
        <p:spPr>
          <a:xfrm>
            <a:off x="6302470" y="2061882"/>
            <a:ext cx="5701272" cy="4329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224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arameters"/>
          <p:cNvSpPr>
            <a:spLocks noGrp="1"/>
          </p:cNvSpPr>
          <p:nvPr>
            <p:ph type="title"/>
          </p:nvPr>
        </p:nvSpPr>
        <p:spPr>
          <a:xfrm>
            <a:off x="277906" y="203761"/>
            <a:ext cx="11657419" cy="167882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ingle1"/>
          <p:cNvSpPr>
            <a:spLocks noGrp="1"/>
          </p:cNvSpPr>
          <p:nvPr>
            <p:ph type="pic" sz="quarter" idx="10"/>
          </p:nvPr>
        </p:nvSpPr>
        <p:spPr>
          <a:xfrm>
            <a:off x="277907" y="2061882"/>
            <a:ext cx="5701272" cy="4329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ingle2"/>
          <p:cNvSpPr>
            <a:spLocks noGrp="1"/>
          </p:cNvSpPr>
          <p:nvPr>
            <p:ph type="pic" sz="quarter" idx="11"/>
          </p:nvPr>
        </p:nvSpPr>
        <p:spPr>
          <a:xfrm>
            <a:off x="6302470" y="2061882"/>
            <a:ext cx="5701272" cy="43293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397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t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maptitle"/>
          <p:cNvSpPr>
            <a:spLocks noGrp="1"/>
          </p:cNvSpPr>
          <p:nvPr>
            <p:ph type="title"/>
          </p:nvPr>
        </p:nvSpPr>
        <p:spPr>
          <a:xfrm>
            <a:off x="3725348" y="230655"/>
            <a:ext cx="5038166" cy="66581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metmap"/>
          <p:cNvSpPr>
            <a:spLocks noGrp="1"/>
          </p:cNvSpPr>
          <p:nvPr>
            <p:ph type="pic" sz="quarter" idx="10"/>
          </p:nvPr>
        </p:nvSpPr>
        <p:spPr>
          <a:xfrm>
            <a:off x="3846513" y="1084263"/>
            <a:ext cx="4795837" cy="53340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10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5335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50" r:id="rId3"/>
    <p:sldLayoutId id="2147483652" r:id="rId4"/>
    <p:sldLayoutId id="2147483653" r:id="rId5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 ?>
<Relationships xmlns="http://schemas.openxmlformats.org/package/2006/relationships">
  <Relationship Id="rId1" Target="../slideLayouts/slideLayout5.xml" Type="http://schemas.openxmlformats.org/officeDocument/2006/relationships/slideLayout"/>
  <Relationship Id="rId2" Target="../media/781a53fe-29f0-4663-a2e8-267e9deb67dc.tif" Type="http://schemas.openxmlformats.org/officeDocument/2006/relationships/image"/>
</Relationships>

</file>

<file path=ppt/slides/_rels/slide11.xml.rels><?xml version="1.0" encoding="UTF-8" standalone="yes" ?>
<Relationships xmlns="http://schemas.openxmlformats.org/package/2006/relationships">
  <Relationship Id="rId1" Target="../slideLayouts/slideLayout5.xml" Type="http://schemas.openxmlformats.org/officeDocument/2006/relationships/slideLayout"/>
  <Relationship Id="rId2" Target="../media/cd4162a6-2e19-444f-a7f3-99fb20cdea2d.tif" Type="http://schemas.openxmlformats.org/officeDocument/2006/relationships/image"/>
</Relationships>

</file>

<file path=ppt/slides/_rels/slide12.xml.rels><?xml version="1.0" encoding="UTF-8" standalone="yes" ?>
<Relationships xmlns="http://schemas.openxmlformats.org/package/2006/relationships">
  <Relationship Id="rId1" Target="../slideLayouts/slideLayout5.xml" Type="http://schemas.openxmlformats.org/officeDocument/2006/relationships/slideLayout"/>
  <Relationship Id="rId2" Target="../media/c5d999c7-1d70-470b-95e7-28568fe8eb0d.tif" Type="http://schemas.openxmlformats.org/officeDocument/2006/relationships/image"/>
</Relationships>

</file>

<file path=ppt/slides/_rels/slide2.xml.rels><?xml version="1.0" encoding="UTF-8" standalone="yes" ?>
<Relationships xmlns="http://schemas.openxmlformats.org/package/2006/relationships">
  <Relationship Id="rId1" Target="../slideLayouts/slideLayout1.xml" Type="http://schemas.openxmlformats.org/officeDocument/2006/relationships/slideLayout"/>
</Relationships>

</file>

<file path=ppt/slides/_rels/slide3.xml.rels><?xml version="1.0" encoding="UTF-8" standalone="yes" ?>
<Relationships xmlns="http://schemas.openxmlformats.org/package/2006/relationships">
  <Relationship Id="rId1" Target="../slideLayouts/slideLayout3.xml" Type="http://schemas.openxmlformats.org/officeDocument/2006/relationships/slideLayout"/>
  <Relationship Id="rId2" Target="../media/895ca250-2524-42d7-8ddd-0430afe0227f.png" Type="http://schemas.openxmlformats.org/officeDocument/2006/relationships/image"/>
  <Relationship Id="rId3" Target="../media/5dbd6d39-bab8-4f23-8eea-0e530bb9877b.png" Type="http://schemas.openxmlformats.org/officeDocument/2006/relationships/image"/>
</Relationships>

</file>

<file path=ppt/slides/_rels/slide4.xml.rels><?xml version="1.0" encoding="UTF-8" standalone="yes" 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5dbd6d39-bab8-4f23-8eea-0e530bb9877b.tif" Type="http://schemas.openxmlformats.org/officeDocument/2006/relationships/image"/>
</Relationships>

</file>

<file path=ppt/slides/_rels/slide5.xml.rels><?xml version="1.0" encoding="UTF-8" standalone="yes" 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c718d64c-7f8d-4f34-a6ee-83b65529db61.tif" Type="http://schemas.openxmlformats.org/officeDocument/2006/relationships/image"/>
</Relationships>

</file>

<file path=ppt/slides/_rels/slide6.xml.rels><?xml version="1.0" encoding="UTF-8" standalone="yes" ?>
<Relationships xmlns="http://schemas.openxmlformats.org/package/2006/relationships">
  <Relationship Id="rId1" Target="../slideLayouts/slideLayout2.xml" Type="http://schemas.openxmlformats.org/officeDocument/2006/relationships/slideLayout"/>
  <Relationship Id="rId2" Target="../media/20a2ee61-b2e9-4d87-b055-a0bb2a5304d3.tif" Type="http://schemas.openxmlformats.org/officeDocument/2006/relationships/image"/>
</Relationships>

</file>

<file path=ppt/slides/_rels/slide7.xml.rels><?xml version="1.0" encoding="UTF-8" standalone="yes" ?>
<Relationships xmlns="http://schemas.openxmlformats.org/package/2006/relationships">
  <Relationship Id="rId1" Target="../slideLayouts/slideLayout5.xml" Type="http://schemas.openxmlformats.org/officeDocument/2006/relationships/slideLayout"/>
  <Relationship Id="rId2" Target="../media/947360cc-dcf7-4d58-8fcc-2ae251e62cd6.tif" Type="http://schemas.openxmlformats.org/officeDocument/2006/relationships/image"/>
</Relationships>

</file>

<file path=ppt/slides/_rels/slide8.xml.rels><?xml version="1.0" encoding="UTF-8" standalone="yes" ?>
<Relationships xmlns="http://schemas.openxmlformats.org/package/2006/relationships">
  <Relationship Id="rId1" Target="../slideLayouts/slideLayout5.xml" Type="http://schemas.openxmlformats.org/officeDocument/2006/relationships/slideLayout"/>
  <Relationship Id="rId2" Target="../media/3aada249-0636-44eb-b46e-849d760aef62.tif" Type="http://schemas.openxmlformats.org/officeDocument/2006/relationships/image"/>
</Relationships>

</file>

<file path=ppt/slides/_rels/slide9.xml.rels><?xml version="1.0" encoding="UTF-8" standalone="yes" ?>
<Relationships xmlns="http://schemas.openxmlformats.org/package/2006/relationships">
  <Relationship Id="rId1" Target="../slideLayouts/slideLayout5.xml" Type="http://schemas.openxmlformats.org/officeDocument/2006/relationships/slideLayout"/>
  <Relationship Id="rId2" Target="../media/eed5a891-f91b-4bf2-8a41-b7043b935150.tif" Type="http://schemas.openxmlformats.org/officeDocument/2006/relationships/image"/>
</Relationships>
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idx="4294967295"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/>
          <a:lstStyle/>
          <a:p>
            <a:endParaRPr dirty="0" lang="en-US"/>
          </a:p>
        </p:txBody>
      </p:sp>
      <p:sp>
        <p:nvSpPr>
          <p:cNvPr id="3" name="Subtitle 2"/>
          <p:cNvSpPr>
            <a:spLocks noGrp="1"/>
          </p:cNvSpPr>
          <p:nvPr>
            <p:ph idx="4294967295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/>
          <a:p>
            <a:endParaRPr dirty="0" lang="en-US"/>
          </a:p>
        </p:txBody>
      </p:sp>
    </p:spTree>
    <p:extLst>
      <p:ext uri="{BB962C8B-B14F-4D97-AF65-F5344CB8AC3E}">
        <p14:creationId xmlns:p14="http://schemas.microsoft.com/office/powerpoint/2010/main" val="476952096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userDrawn="1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maptitl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xfrm>
            <a:off x="3725348" y="230655"/>
            <a:ext cx="5038166" cy="665815"/>
          </a:xfrm>
        </p:spPr>
        <p:txBody>
          <a:bodyPr/>
          <a:lstStyle/>
          <a:p>
            <a:r>
              <a:t>metmap-Cre39</a:t>
            </a:r>
          </a:p>
        </p:txBody>
      </p:sp>
      <p:pic>
        <p:nvPicPr>
          <p:cNvPr id="4" name="metmap"/>
          <p:cNvPicPr>
            <a:picLocks noChangeAspect="1" noGrp="1"/>
          </p:cNvPicPr>
          <p:nvPr>
            <p:ph idx="10" sz="quarter" type="pic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1710175"/>
      </p:ext>
    </p:extLst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userDrawn="1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maptitl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xfrm>
            <a:off x="3725348" y="230655"/>
            <a:ext cx="5038166" cy="665815"/>
          </a:xfrm>
        </p:spPr>
        <p:txBody>
          <a:bodyPr/>
          <a:lstStyle/>
          <a:p>
            <a:r>
              <a:t>metmap-Glx</a:t>
            </a:r>
          </a:p>
        </p:txBody>
      </p:sp>
      <p:pic>
        <p:nvPicPr>
          <p:cNvPr id="4" name="metmap"/>
          <p:cNvPicPr>
            <a:picLocks noChangeAspect="1" noGrp="1"/>
          </p:cNvPicPr>
          <p:nvPr>
            <p:ph idx="10" sz="quarter" type="pic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1710175"/>
      </p:ext>
    </p:extLst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userDrawn="1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maptitl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xfrm>
            <a:off x="3725348" y="230655"/>
            <a:ext cx="5038166" cy="665815"/>
          </a:xfrm>
        </p:spPr>
        <p:txBody>
          <a:bodyPr/>
          <a:lstStyle/>
          <a:p>
            <a:r>
              <a:t>metmap-mi</a:t>
            </a:r>
          </a:p>
        </p:txBody>
      </p:sp>
      <p:pic>
        <p:nvPicPr>
          <p:cNvPr id="4" name="metmap"/>
          <p:cNvPicPr>
            <a:picLocks noChangeAspect="1" noGrp="1"/>
          </p:cNvPicPr>
          <p:nvPr>
            <p:ph idx="10" sz="quarter" type="pic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1710175"/>
      </p:ext>
    </p:extLst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userDrawn="1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se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xfrm>
            <a:off x="1093694" y="2429435"/>
            <a:ext cx="10668000" cy="905434"/>
          </a:xfrm>
        </p:spPr>
        <p:txBody>
          <a:bodyPr/>
          <a:lstStyle/>
          <a:p>
            <a:r>
              <a:t>50440320210620</a:t>
            </a:r>
          </a:p>
        </p:txBody>
      </p:sp>
      <p:sp>
        <p:nvSpPr>
          <p:cNvPr id="3" name="recon method"/>
          <p:cNvSpPr>
            <a:spLocks noGrp="1"/>
          </p:cNvSpPr>
          <p:nvPr>
            <p:ph idx="1"/>
          </p:nvPr>
        </p:nvSpPr>
        <p:spPr>
          <a:prstGeom prst="rect">
            <a:avLst/>
          </a:prstGeom>
          <a:xfrm>
            <a:off x="4085666" y="3541058"/>
            <a:ext cx="4446494" cy="1156447"/>
          </a:xfrm>
        </p:spPr>
        <p:txBody>
          <a:bodyPr bIns="45720" lIns="91440" rIns="91440" rtlCol="0" tIns="45720" vert="horz">
            <a:normAutofit/>
          </a:bodyPr>
          <a:lstStyle/>
          <a:p>
            <a:r>
              <a:t>TV</a:t>
            </a:r>
          </a:p>
        </p:txBody>
      </p:sp>
    </p:spTree>
    <p:extLst>
      <p:ext uri="{BB962C8B-B14F-4D97-AF65-F5344CB8AC3E}">
        <p14:creationId xmlns:p14="http://schemas.microsoft.com/office/powerpoint/2010/main" val="681119178"/>
      </p:ext>
    </p:extLst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userDrawn="1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setname"/>
          <p:cNvSpPr>
            <a:spLocks noGrp="1"/>
          </p:cNvSpPr>
          <p:nvPr>
            <p:ph hasCustomPrompt="1" type="title"/>
          </p:nvPr>
        </p:nvSpPr>
        <p:spPr>
          <a:prstGeom prst="rect">
            <a:avLst/>
          </a:prstGeom>
          <a:xfrm>
            <a:off x="277907" y="203761"/>
            <a:ext cx="11599668" cy="1140945"/>
          </a:xfrm>
        </p:spPr>
        <p:txBody>
          <a:bodyPr/>
          <a:lstStyle/>
          <a:p>
            <a:endParaRPr/>
          </a:p>
        </p:txBody>
      </p:sp>
      <p:pic>
        <p:nvPicPr>
          <p:cNvPr id="4" name="loginfo"/>
          <p:cNvPicPr>
            <a:picLocks noChangeAspect="1" noGrp="1"/>
          </p:cNvPicPr>
          <p:nvPr>
            <p:ph idx="10" sz="quarter" type="pic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  <p:pic>
        <p:nvPicPr>
          <p:cNvPr id="7" name="shiminfo"/>
          <p:cNvPicPr>
            <a:picLocks noChangeAspect="1" noGrp="1"/>
          </p:cNvPicPr>
          <p:nvPr>
            <p:ph idx="11" sz="quarter" type="pic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22224945"/>
      </p:ext>
    </p:extLst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userDrawn="1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ultivoxel"/>
          <p:cNvPicPr>
            <a:picLocks noChangeAspect="1" noGrp="1"/>
          </p:cNvPicPr>
          <p:nvPr>
            <p:ph idx="10" sz="quarter" type="pic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36910975"/>
      </p:ext>
    </p:extLst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userDrawn="1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ultivoxel"/>
          <p:cNvPicPr>
            <a:picLocks noChangeAspect="1" noGrp="1"/>
          </p:cNvPicPr>
          <p:nvPr>
            <p:ph idx="10" sz="quarter" type="pic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36910975"/>
      </p:ext>
    </p:extLst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userDrawn="1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ultivoxel"/>
          <p:cNvPicPr>
            <a:picLocks noChangeAspect="1" noGrp="1"/>
          </p:cNvPicPr>
          <p:nvPr>
            <p:ph idx="10" sz="quarter" type="pic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36910975"/>
      </p:ext>
    </p:extLst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userDrawn="1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maptitl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xfrm>
            <a:off x="3725348" y="230655"/>
            <a:ext cx="5038166" cy="665815"/>
          </a:xfrm>
        </p:spPr>
        <p:txBody>
          <a:bodyPr/>
          <a:lstStyle/>
          <a:p>
            <a:r>
              <a:t>metmap-NAA</a:t>
            </a:r>
          </a:p>
        </p:txBody>
      </p:sp>
      <p:pic>
        <p:nvPicPr>
          <p:cNvPr id="4" name="metmap"/>
          <p:cNvPicPr>
            <a:picLocks noChangeAspect="1" noGrp="1"/>
          </p:cNvPicPr>
          <p:nvPr>
            <p:ph idx="10" sz="quarter" type="pic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1710175"/>
      </p:ext>
    </p:extLst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userDrawn="1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maptitl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xfrm>
            <a:off x="3725348" y="230655"/>
            <a:ext cx="5038166" cy="665815"/>
          </a:xfrm>
        </p:spPr>
        <p:txBody>
          <a:bodyPr/>
          <a:lstStyle/>
          <a:p>
            <a:r>
              <a:t>metmap-Cho</a:t>
            </a:r>
          </a:p>
        </p:txBody>
      </p:sp>
      <p:pic>
        <p:nvPicPr>
          <p:cNvPr id="4" name="metmap"/>
          <p:cNvPicPr>
            <a:picLocks noChangeAspect="1" noGrp="1"/>
          </p:cNvPicPr>
          <p:nvPr>
            <p:ph idx="10" sz="quarter" type="pic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1710175"/>
      </p:ext>
    </p:extLst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userDrawn="1">
  <p:cSld name="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etmaptitle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xfrm>
            <a:off x="3725348" y="230655"/>
            <a:ext cx="5038166" cy="665815"/>
          </a:xfrm>
        </p:spPr>
        <p:txBody>
          <a:bodyPr/>
          <a:lstStyle/>
          <a:p>
            <a:r>
              <a:t>metmap-Cre30</a:t>
            </a:r>
          </a:p>
        </p:txBody>
      </p:sp>
      <p:pic>
        <p:nvPicPr>
          <p:cNvPr id="4" name="metmap"/>
          <p:cNvPicPr>
            <a:picLocks noChangeAspect="1" noGrp="1"/>
          </p:cNvPicPr>
          <p:nvPr>
            <p:ph idx="10" sz="quarter" type="pic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1710175"/>
      </p:ext>
    </p:extLst>
  </p:cSld>
</p:sld>
</file>

<file path=ppt/theme/theme1.xml><?xml version="1.0" encoding="utf-8"?>
<a:theme xmlns:a="http://schemas.openxmlformats.org/drawingml/2006/main" name="mas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master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athomas</dc:creator>
  <cp:lastModifiedBy>athomas</cp:lastModifiedBy>
  <cp:revision>9</cp:revision>
  <dcterms:created xsi:type="dcterms:W3CDTF">2022-07-01T18:47:21Z</dcterms:created>
  <dcterms:modified xsi:type="dcterms:W3CDTF">2022-07-01T20:48:20Z</dcterms:modified>
</cp:coreProperties>
</file>

<file path=docProps/thumbnail.jpeg>
</file>